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58" r:id="rId5"/>
    <p:sldId id="270" r:id="rId6"/>
    <p:sldId id="261" r:id="rId7"/>
    <p:sldId id="274" r:id="rId8"/>
    <p:sldId id="275" r:id="rId9"/>
    <p:sldId id="276" r:id="rId10"/>
    <p:sldId id="269" r:id="rId11"/>
    <p:sldId id="281" r:id="rId12"/>
    <p:sldId id="282" r:id="rId13"/>
    <p:sldId id="260" r:id="rId14"/>
    <p:sldId id="267" r:id="rId15"/>
    <p:sldId id="273" r:id="rId16"/>
    <p:sldId id="277" r:id="rId17"/>
    <p:sldId id="278" r:id="rId18"/>
    <p:sldId id="279" r:id="rId19"/>
    <p:sldId id="280" r:id="rId20"/>
    <p:sldId id="262" r:id="rId21"/>
    <p:sldId id="283" r:id="rId22"/>
    <p:sldId id="284" r:id="rId23"/>
    <p:sldId id="285" r:id="rId24"/>
    <p:sldId id="263" r:id="rId25"/>
    <p:sldId id="286" r:id="rId26"/>
    <p:sldId id="264" r:id="rId27"/>
    <p:sldId id="287" r:id="rId28"/>
    <p:sldId id="265" r:id="rId29"/>
    <p:sldId id="289" r:id="rId30"/>
    <p:sldId id="288" r:id="rId31"/>
    <p:sldId id="290" r:id="rId32"/>
    <p:sldId id="272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9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25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592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9590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10/21/2015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3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06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1786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67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70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9197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254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7037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7AE9D9-A30C-4A36-81AD-3DC1E50E55D1}" type="datetimeFigureOut">
              <a:rPr lang="en-US" smtClean="0"/>
              <a:t>10/20/2014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37204-9797-4E08-BBF1-6CD41867F9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925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://tfs.mmm.com:8080/tfs/DefaultCollection/etf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Scrum &amp; ETFS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Lunch and Learn – Oct 21, 2014</a:t>
            </a:r>
          </a:p>
          <a:p>
            <a:r>
              <a:rPr lang="en-US" dirty="0" smtClean="0"/>
              <a:t>Mike O’Brien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987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Artifacts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Product Backlog</a:t>
            </a:r>
            <a:r>
              <a:rPr lang="en-US" dirty="0" smtClean="0"/>
              <a:t>:  ordered list of desired features, outcomes, issues, </a:t>
            </a:r>
            <a:r>
              <a:rPr lang="en-US" dirty="0" err="1" smtClean="0"/>
              <a:t>etc</a:t>
            </a:r>
            <a:r>
              <a:rPr lang="en-US" dirty="0" smtClean="0"/>
              <a:t>, owned by the Product Owner</a:t>
            </a:r>
          </a:p>
          <a:p>
            <a:r>
              <a:rPr lang="en-US" b="1" dirty="0" smtClean="0"/>
              <a:t>Working Product Increments</a:t>
            </a:r>
            <a:r>
              <a:rPr lang="en-US" dirty="0" smtClean="0"/>
              <a:t>:  slice of functionality that provides value delivered at the end of each Sprint</a:t>
            </a:r>
          </a:p>
          <a:p>
            <a:r>
              <a:rPr lang="en-US" b="1" dirty="0" smtClean="0"/>
              <a:t>Sprint Backlog</a:t>
            </a:r>
            <a:r>
              <a:rPr lang="en-US" dirty="0" smtClean="0"/>
              <a:t>:  committed Product Backlog Items broken down into Tasks and owned by the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853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434" y="54223"/>
            <a:ext cx="10029062" cy="68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57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95250"/>
            <a:ext cx="10210800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78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Ceremonies (Meetings)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Sprint Planning</a:t>
            </a:r>
            <a:r>
              <a:rPr lang="en-US" dirty="0" smtClean="0"/>
              <a:t>:  held at the beginning of each sprint for the team to commit Product Backlog Items to the Sprint Backlog</a:t>
            </a:r>
          </a:p>
          <a:p>
            <a:r>
              <a:rPr lang="en-US" b="1" dirty="0" smtClean="0"/>
              <a:t>Sprint Standup (Daily Scrum)</a:t>
            </a:r>
            <a:r>
              <a:rPr lang="en-US" dirty="0" smtClean="0"/>
              <a:t>:  a 15 minute time-boxed event for the Team to inspect, adapt and transparently synchronize on the Sprint Goal</a:t>
            </a:r>
          </a:p>
          <a:p>
            <a:r>
              <a:rPr lang="en-US" b="1" dirty="0" smtClean="0"/>
              <a:t>Sprint Review</a:t>
            </a:r>
            <a:r>
              <a:rPr lang="en-US" dirty="0" smtClean="0"/>
              <a:t>:  Feedback mechanism for stakeholders to see working product increments</a:t>
            </a:r>
          </a:p>
          <a:p>
            <a:r>
              <a:rPr lang="en-US" b="1" dirty="0" smtClean="0"/>
              <a:t>Sprint Retrospective</a:t>
            </a:r>
            <a:r>
              <a:rPr lang="en-US" dirty="0" smtClean="0"/>
              <a:t>:  an inspect and adapt mechanism for the Team regarding their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190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Ceremonies (Meetings)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Release Planning</a:t>
            </a:r>
            <a:r>
              <a:rPr lang="en-US" dirty="0" smtClean="0"/>
              <a:t> (Optional):  </a:t>
            </a:r>
            <a:r>
              <a:rPr lang="en-US" dirty="0" smtClean="0"/>
              <a:t>An optional session that comes from the </a:t>
            </a:r>
            <a:r>
              <a:rPr lang="en-US" dirty="0" err="1" smtClean="0"/>
              <a:t>eXtreme</a:t>
            </a:r>
            <a:r>
              <a:rPr lang="en-US" dirty="0" smtClean="0"/>
              <a:t> Programming framework</a:t>
            </a:r>
          </a:p>
          <a:p>
            <a:r>
              <a:rPr lang="en-US" dirty="0" smtClean="0"/>
              <a:t>A Release is made up of multiple Sprints or Iterations</a:t>
            </a:r>
          </a:p>
          <a:p>
            <a:r>
              <a:rPr lang="en-US" dirty="0" smtClean="0"/>
              <a:t>In this session the Product Owner, </a:t>
            </a:r>
            <a:r>
              <a:rPr lang="en-US" dirty="0" err="1" smtClean="0"/>
              <a:t>ScrumMaster</a:t>
            </a:r>
            <a:r>
              <a:rPr lang="en-US" dirty="0" smtClean="0"/>
              <a:t>, and Team and anyone else necessary collaborate on:</a:t>
            </a:r>
          </a:p>
          <a:p>
            <a:pPr lvl="1"/>
            <a:r>
              <a:rPr lang="en-US" dirty="0" smtClean="0"/>
              <a:t>What to Build</a:t>
            </a:r>
          </a:p>
          <a:p>
            <a:pPr lvl="1"/>
            <a:r>
              <a:rPr lang="en-US" dirty="0" smtClean="0"/>
              <a:t>In What Order</a:t>
            </a:r>
          </a:p>
          <a:p>
            <a:pPr lvl="1"/>
            <a:r>
              <a:rPr lang="en-US" dirty="0" smtClean="0"/>
              <a:t>By When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9091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038" y="23307"/>
            <a:ext cx="10161917" cy="678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3640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-14288"/>
            <a:ext cx="10267950" cy="688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5475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114300"/>
            <a:ext cx="11077575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230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161925"/>
            <a:ext cx="10782300" cy="653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3089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114300"/>
            <a:ext cx="10915650" cy="662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640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ScrumMaster</a:t>
            </a:r>
            <a:r>
              <a:rPr lang="en-US" dirty="0" smtClean="0"/>
              <a:t> Training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Attended </a:t>
            </a:r>
            <a:r>
              <a:rPr lang="en-US" dirty="0" err="1" smtClean="0"/>
              <a:t>ScrumMaster</a:t>
            </a:r>
            <a:r>
              <a:rPr lang="en-US" dirty="0" smtClean="0"/>
              <a:t> training in early August from </a:t>
            </a:r>
            <a:r>
              <a:rPr lang="en-US" dirty="0" err="1" smtClean="0"/>
              <a:t>cPrime</a:t>
            </a:r>
            <a:endParaRPr lang="en-US" dirty="0" smtClean="0"/>
          </a:p>
          <a:p>
            <a:r>
              <a:rPr lang="en-US" dirty="0" smtClean="0"/>
              <a:t>Overview of the training, i.e.,  2 days in 1 hour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9185" y="2902878"/>
            <a:ext cx="7233629" cy="395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75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100012"/>
            <a:ext cx="1081087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875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00012"/>
            <a:ext cx="10944225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827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247650"/>
            <a:ext cx="10315575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609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950" y="26787"/>
            <a:ext cx="9627079" cy="672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6808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9050"/>
            <a:ext cx="108204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76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0" y="200025"/>
            <a:ext cx="10744200" cy="645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4383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85725"/>
            <a:ext cx="10801350" cy="668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96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-19050"/>
            <a:ext cx="10725150" cy="689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487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42862"/>
            <a:ext cx="108489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54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-104775"/>
            <a:ext cx="10801350" cy="706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67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280987"/>
            <a:ext cx="1065847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393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0" y="-33338"/>
            <a:ext cx="10858500" cy="692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299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ETFS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http://tfs.mmm.com:8080/tfs/DefaultCollection/etfs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9745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524000" y="0"/>
            <a:ext cx="8888083" cy="67272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AFe-3.0-2000px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450" y="130788"/>
            <a:ext cx="8801100" cy="65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322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717" y="1624013"/>
            <a:ext cx="10658475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67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280987"/>
            <a:ext cx="10829925" cy="629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174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Roles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5162" y="1549170"/>
            <a:ext cx="9381675" cy="4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240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7" y="3034"/>
            <a:ext cx="10643958" cy="6854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158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265" y="0"/>
            <a:ext cx="10222076" cy="6867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55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2862"/>
            <a:ext cx="1062037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9211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232</Words>
  <Application>Microsoft Office PowerPoint</Application>
  <PresentationFormat>Widescreen</PresentationFormat>
  <Paragraphs>26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Scrum &amp; ETFS</vt:lpstr>
      <vt:lpstr>ScrumMaster Training</vt:lpstr>
      <vt:lpstr>PowerPoint Presentation</vt:lpstr>
      <vt:lpstr>Scrum</vt:lpstr>
      <vt:lpstr>PowerPoint Presentation</vt:lpstr>
      <vt:lpstr>Scrum Roles</vt:lpstr>
      <vt:lpstr>PowerPoint Presentation</vt:lpstr>
      <vt:lpstr>PowerPoint Presentation</vt:lpstr>
      <vt:lpstr>PowerPoint Presentation</vt:lpstr>
      <vt:lpstr>Scrum Artifacts</vt:lpstr>
      <vt:lpstr>PowerPoint Presentation</vt:lpstr>
      <vt:lpstr>PowerPoint Presentation</vt:lpstr>
      <vt:lpstr>Scrum Ceremonies (Meetings)</vt:lpstr>
      <vt:lpstr>Scrum Ceremonies (Meetings)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ETFS Demo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Scrum &amp; ETFS</dc:title>
  <dc:creator>Mike O'Brien</dc:creator>
  <cp:lastModifiedBy>Mike O'Brien</cp:lastModifiedBy>
  <cp:revision>18</cp:revision>
  <dcterms:created xsi:type="dcterms:W3CDTF">2014-10-20T14:05:53Z</dcterms:created>
  <dcterms:modified xsi:type="dcterms:W3CDTF">2014-10-21T15:55:22Z</dcterms:modified>
</cp:coreProperties>
</file>